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315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10" r:id="rId42"/>
    <p:sldId id="311" r:id="rId43"/>
    <p:sldId id="307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0929"/>
  </p:normalViewPr>
  <p:slideViewPr>
    <p:cSldViewPr snapToGrid="0" snapToObjects="1">
      <p:cViewPr varScale="1">
        <p:scale>
          <a:sx n="61" d="100"/>
          <a:sy n="61" d="100"/>
        </p:scale>
        <p:origin x="8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40F22-38C4-6D42-B708-9FE021247DF4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Fluído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% o </a:t>
          </a:r>
          <a:r>
            <a:rPr lang="en-US" sz="1700" kern="1200" dirty="0" err="1" smtClean="0"/>
            <a:t>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Adaptan</a:t>
          </a:r>
          <a:r>
            <a:rPr lang="en-US" sz="1700" kern="1200" dirty="0" smtClean="0"/>
            <a:t> al ancho de la </a:t>
          </a:r>
          <a:r>
            <a:rPr lang="en-US" sz="1700" kern="1200" dirty="0" err="1" smtClean="0"/>
            <a:t>pantalla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pequeñas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medianas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- 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grandes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 rot="5400000">
        <a:off x="1284" y="870267"/>
        <a:ext cx="3337470" cy="2610802"/>
      </dsp:txXfrm>
    </dsp:sp>
    <dsp:sp modelId="{ACD9A8B9-ED4B-D54C-B4F3-FF6293D49FE4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adaptativo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Plantillas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Basadas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en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puntos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quiebre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Un </a:t>
          </a:r>
          <a:r>
            <a:rPr lang="en-US" sz="1700" kern="1200" dirty="0" err="1" smtClean="0"/>
            <a:t>cliente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agente</a:t>
          </a:r>
          <a:r>
            <a:rPr lang="en-US" sz="1700" kern="1200" dirty="0" smtClean="0"/>
            <a:t>, un </a:t>
          </a:r>
          <a:r>
            <a:rPr lang="en-US" sz="1700" kern="1200" dirty="0" err="1" smtClean="0"/>
            <a:t>estilo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Media queries</a:t>
          </a:r>
          <a:endParaRPr lang="en-US" sz="1700" kern="1200" dirty="0"/>
        </a:p>
      </dsp:txBody>
      <dsp:txXfrm rot="5400000">
        <a:off x="3589065" y="870267"/>
        <a:ext cx="3337470" cy="2610802"/>
      </dsp:txXfrm>
    </dsp:sp>
    <dsp:sp modelId="{D06CB354-ABD0-0646-AE11-6E2263830FEA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responsivo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</a:t>
          </a:r>
          <a:r>
            <a:rPr lang="en-US" sz="1700" kern="1200" dirty="0" smtClean="0"/>
            <a:t>: 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contenidos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Organización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por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bloques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Fluido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Parámetros</a:t>
          </a:r>
          <a:r>
            <a:rPr lang="en-US" sz="1700" kern="1200" dirty="0" smtClean="0"/>
            <a:t>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Dimensiones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Orientación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Proporción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Resolución</a:t>
          </a:r>
          <a:endParaRPr lang="en-US" sz="1700" kern="1200" dirty="0"/>
        </a:p>
      </dsp:txBody>
      <dsp:txXfrm rot="5400000">
        <a:off x="7176846" y="870267"/>
        <a:ext cx="3337470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maximum-scale: </a:t>
            </a:r>
            <a:r>
              <a:rPr lang="es-ES_tradnl" sz="1200" dirty="0" smtClean="0"/>
              <a:t>Establece el zoom máximo que puede hacer el usuario.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w3schools.com/browsers/browsers_display.asp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1009409?hl=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2" Type="http://schemas.openxmlformats.org/officeDocument/2006/relationships/hyperlink" Target="https://www.metroecuador.com.ec/ec/estilodevida/2016/08/16/28-millones-ecuatorianos-redes-socia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.learnlayout.com/to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web/fundamentals/design-and-ui/responsive/content?hl=es-4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2017: 14%</a:t>
            </a:r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Metodologías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initial-scale=1, maximum-scale=1"&gt;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9904" r="11643" b="3285"/>
          <a:stretch/>
        </p:blipFill>
        <p:spPr>
          <a:xfrm>
            <a:off x="1540042" y="224589"/>
            <a:ext cx="9170860" cy="5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Metodología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ceful degra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1929534"/>
            <a:ext cx="5967350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gressive enhanc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4370243"/>
            <a:ext cx="5539469" cy="18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Progressive </a:t>
            </a:r>
            <a:r>
              <a:rPr lang="fr-FR" sz="4000" dirty="0" err="1"/>
              <a:t>Enhancement</a:t>
            </a:r>
            <a:r>
              <a:rPr lang="fr-FR" sz="4000" dirty="0"/>
              <a:t> vs </a:t>
            </a:r>
            <a:r>
              <a:rPr lang="fr-FR" sz="4000" dirty="0" err="1"/>
              <a:t>Graceful</a:t>
            </a:r>
            <a:r>
              <a:rPr lang="fr-FR" sz="4000" dirty="0"/>
              <a:t> </a:t>
            </a:r>
            <a:r>
              <a:rPr lang="fr-FR" sz="4000" dirty="0" err="1"/>
              <a:t>Degradation</a:t>
            </a:r>
            <a:endParaRPr lang="en-U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Términos opuestos</a:t>
            </a:r>
          </a:p>
          <a:p>
            <a:r>
              <a:rPr lang="es-MX" dirty="0" smtClean="0"/>
              <a:t>Acceso a sitios web desde una variedad de navegadores</a:t>
            </a:r>
          </a:p>
          <a:p>
            <a:pPr lvl="1"/>
            <a:r>
              <a:rPr lang="es-MX" dirty="0" smtClean="0"/>
              <a:t>Tipos</a:t>
            </a:r>
          </a:p>
          <a:p>
            <a:pPr lvl="1"/>
            <a:r>
              <a:rPr lang="es-MX" dirty="0" smtClean="0"/>
              <a:t>Versiones</a:t>
            </a:r>
          </a:p>
          <a:p>
            <a:pPr marL="228600" lvl="1">
              <a:spcBef>
                <a:spcPts val="1000"/>
              </a:spcBef>
            </a:pPr>
            <a:r>
              <a:rPr lang="es-MX" sz="2800" dirty="0"/>
              <a:t>Línea base de </a:t>
            </a:r>
            <a:r>
              <a:rPr lang="es-MX" sz="2800" dirty="0" smtClean="0"/>
              <a:t>diseño</a:t>
            </a:r>
          </a:p>
          <a:p>
            <a:r>
              <a:rPr lang="es-MX" dirty="0" err="1" smtClean="0"/>
              <a:t>Graceful</a:t>
            </a:r>
            <a:r>
              <a:rPr lang="es-MX" dirty="0" smtClean="0"/>
              <a:t> </a:t>
            </a:r>
            <a:r>
              <a:rPr lang="es-MX" dirty="0" err="1" smtClean="0"/>
              <a:t>Degradation</a:t>
            </a:r>
            <a:endParaRPr lang="es-MX" dirty="0"/>
          </a:p>
          <a:p>
            <a:pPr lvl="1"/>
            <a:r>
              <a:rPr lang="es-MX" dirty="0" smtClean="0"/>
              <a:t>Eliminando características</a:t>
            </a:r>
          </a:p>
          <a:p>
            <a:pPr lvl="1"/>
            <a:r>
              <a:rPr lang="es-MX" dirty="0" smtClean="0"/>
              <a:t>Hacia viejos navegadores</a:t>
            </a:r>
          </a:p>
          <a:p>
            <a:r>
              <a:rPr lang="es-MX" dirty="0" err="1" smtClean="0"/>
              <a:t>Progressive</a:t>
            </a:r>
            <a:r>
              <a:rPr lang="es-MX" dirty="0" smtClean="0"/>
              <a:t> </a:t>
            </a:r>
            <a:r>
              <a:rPr lang="es-MX" dirty="0" err="1" smtClean="0"/>
              <a:t>Enhancement</a:t>
            </a:r>
            <a:endParaRPr lang="es-MX" dirty="0" smtClean="0"/>
          </a:p>
          <a:p>
            <a:pPr lvl="1"/>
            <a:r>
              <a:rPr lang="es-MX" dirty="0" smtClean="0"/>
              <a:t>Agregando características</a:t>
            </a:r>
          </a:p>
          <a:p>
            <a:pPr lvl="1"/>
            <a:r>
              <a:rPr lang="es-MX" dirty="0" smtClean="0"/>
              <a:t>Hacia nuevos navegadores</a:t>
            </a:r>
          </a:p>
        </p:txBody>
      </p:sp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18045</TotalTime>
  <Words>1271</Words>
  <Application>Microsoft Office PowerPoint</Application>
  <PresentationFormat>Panorámica</PresentationFormat>
  <Paragraphs>300</Paragraphs>
  <Slides>52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Presentación de PowerPoint</vt:lpstr>
      <vt:lpstr>Presentación de PowerPoint</vt:lpstr>
      <vt:lpstr>Presentación de PowerPoint</vt:lpstr>
      <vt:lpstr>Presentación de PowerPoint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Presentación de PowerPoint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Presentación de PowerPoint</vt:lpstr>
      <vt:lpstr>Presentación de PowerPoint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4. Multimedios</vt:lpstr>
      <vt:lpstr>5. Tipografía</vt:lpstr>
      <vt:lpstr>Metodología de desarrollo</vt:lpstr>
      <vt:lpstr>Progressive Enhancement vs Graceful Degradation</vt:lpstr>
      <vt:lpstr>¿Para qué?</vt:lpstr>
      <vt:lpstr>Frameworks basados en el modelo Grid (ej. Bootstrap)</vt:lpstr>
      <vt:lpstr>Presentación de PowerPoint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596</cp:revision>
  <dcterms:created xsi:type="dcterms:W3CDTF">2017-05-02T21:53:04Z</dcterms:created>
  <dcterms:modified xsi:type="dcterms:W3CDTF">2018-10-22T11:44:14Z</dcterms:modified>
</cp:coreProperties>
</file>